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491" r:id="rId3"/>
    <p:sldId id="618" r:id="rId4"/>
    <p:sldId id="620" r:id="rId5"/>
    <p:sldId id="621" r:id="rId6"/>
    <p:sldId id="619" r:id="rId7"/>
    <p:sldId id="412" r:id="rId8"/>
    <p:sldId id="585" r:id="rId9"/>
    <p:sldId id="613" r:id="rId10"/>
    <p:sldId id="614" r:id="rId11"/>
    <p:sldId id="609" r:id="rId12"/>
    <p:sldId id="492" r:id="rId13"/>
    <p:sldId id="615" r:id="rId14"/>
    <p:sldId id="61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86395" autoAdjust="0"/>
  </p:normalViewPr>
  <p:slideViewPr>
    <p:cSldViewPr snapToGrid="0">
      <p:cViewPr varScale="1">
        <p:scale>
          <a:sx n="103" d="100"/>
          <a:sy n="103" d="100"/>
        </p:scale>
        <p:origin x="11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Optimism &amp; Good-natured Humor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43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73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32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218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3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27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137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15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September 27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Uline Recruiting Notes &amp; Comments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Q&amp;A session for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GUI Application Programming before OOP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Self-Improvement and </a:t>
            </a:r>
            <a:br>
              <a:rPr lang="en-US" sz="4400" dirty="0"/>
            </a:br>
            <a:r>
              <a:rPr lang="en-US" sz="4400" dirty="0"/>
              <a:t>Working with Teams</a:t>
            </a:r>
            <a:br>
              <a:rPr lang="en-US" sz="4400" dirty="0"/>
            </a:br>
            <a:r>
              <a:rPr lang="en-US" sz="4400" dirty="0"/>
              <a:t>… Or Uline</a:t>
            </a:r>
          </a:p>
        </p:txBody>
      </p:sp>
    </p:spTree>
    <p:extLst>
      <p:ext uri="{BB962C8B-B14F-4D97-AF65-F5344CB8AC3E}">
        <p14:creationId xmlns:p14="http://schemas.microsoft.com/office/powerpoint/2010/main" val="575805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Who is the Author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0A407-2A90-4824-99A1-626E5F71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00" y="1811676"/>
            <a:ext cx="10661348" cy="32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6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Answer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2A364-C613-4955-8075-26C843965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79334"/>
            <a:ext cx="10902197" cy="1796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18B21F-E9BA-4272-BB80-188CB777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98" y="1955035"/>
            <a:ext cx="10591502" cy="9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3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Suggested Reading: Dale Carnegie </a:t>
            </a:r>
          </a:p>
        </p:txBody>
      </p:sp>
    </p:spTree>
    <p:extLst>
      <p:ext uri="{BB962C8B-B14F-4D97-AF65-F5344CB8AC3E}">
        <p14:creationId xmlns:p14="http://schemas.microsoft.com/office/powerpoint/2010/main" val="3377452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D5AE0-6864-F242-B04F-C97F8218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84" y="240323"/>
            <a:ext cx="4511800" cy="63773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5B2F9-1E01-184A-AAEA-0B1F0C806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34" y="1008094"/>
            <a:ext cx="3131038" cy="48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0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Uline Recruiting Notes &amp; Comments</a:t>
            </a:r>
          </a:p>
        </p:txBody>
      </p:sp>
    </p:spTree>
    <p:extLst>
      <p:ext uri="{BB962C8B-B14F-4D97-AF65-F5344CB8AC3E}">
        <p14:creationId xmlns:p14="http://schemas.microsoft.com/office/powerpoint/2010/main" val="12384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5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04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Q&amp;A: Graphical User Interfaces (GUI) in Java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9336"/>
            <a:ext cx="10718950" cy="54633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Summarize Java Graphical User Interface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Position Java GUI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Heavyweight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Lightweight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the paint and paintComponent methods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Layout Managers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Class extension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Interface implementation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an implementation of ActionListener</a:t>
            </a:r>
          </a:p>
        </p:txBody>
      </p:sp>
    </p:spTree>
    <p:extLst>
      <p:ext uri="{BB962C8B-B14F-4D97-AF65-F5344CB8AC3E}">
        <p14:creationId xmlns:p14="http://schemas.microsoft.com/office/powerpoint/2010/main" val="360346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50"/>
    </mc:Choice>
    <mc:Fallback xmlns="">
      <p:transition spd="slow" advTm="7305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>
              <a:spcBef>
                <a:spcPts val="400"/>
              </a:spcBef>
            </a:pPr>
            <a:r>
              <a:rPr lang="en-US" dirty="0"/>
              <a:t>GUI Application Programming before </a:t>
            </a:r>
            <a:br>
              <a:rPr lang="en-US" dirty="0"/>
            </a:br>
            <a:r>
              <a:rPr lang="en-US"/>
              <a:t>Object-Oriented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638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6 and be prepared to discuss them at the start of our next class. Plus have a solid start on item 7.</a:t>
            </a:r>
          </a:p>
          <a:p>
            <a:pPr marL="0" indent="0">
              <a:buNone/>
            </a:pPr>
            <a:r>
              <a:rPr lang="en-US" sz="2000" dirty="0"/>
              <a:t>Prepare to discuss one GUI topic in our next class. 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22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Topics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9336"/>
            <a:ext cx="10718950" cy="54633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Summarize Java Graphical User Interface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Position Java GUI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Heavyweight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Lightweight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the paint and paintComponent methods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Layout Managers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Class extension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Interface implementation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an implementation of ActionListener</a:t>
            </a:r>
          </a:p>
        </p:txBody>
      </p:sp>
    </p:spTree>
    <p:extLst>
      <p:ext uri="{BB962C8B-B14F-4D97-AF65-F5344CB8AC3E}">
        <p14:creationId xmlns:p14="http://schemas.microsoft.com/office/powerpoint/2010/main" val="203946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50"/>
    </mc:Choice>
    <mc:Fallback xmlns="">
      <p:transition spd="slow" advTm="7305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 “Graphical User Interfaces (GUI)” topic to each person to discuss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FaceDraw, FaceDraw, FaceDraw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55445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456</Words>
  <Application>Microsoft Office PowerPoint</Application>
  <PresentationFormat>Widescreen</PresentationFormat>
  <Paragraphs>76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Uline Recruiting Notes &amp; Comments</vt:lpstr>
      <vt:lpstr>Assignment</vt:lpstr>
      <vt:lpstr>Q&amp;A: Graphical User Interfaces (GUI) in Java</vt:lpstr>
      <vt:lpstr>GUI Application Programming before  Object-Oriented Programming</vt:lpstr>
      <vt:lpstr>Assignment</vt:lpstr>
      <vt:lpstr>Topics</vt:lpstr>
      <vt:lpstr>Lab</vt:lpstr>
      <vt:lpstr>End of Session</vt:lpstr>
      <vt:lpstr>Self-Improvement and  Working with Teams … Or Uline</vt:lpstr>
      <vt:lpstr>Who is the Author</vt:lpstr>
      <vt:lpstr>Answer</vt:lpstr>
      <vt:lpstr>Suggested Reading: Dale Carnegie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34</cp:revision>
  <dcterms:created xsi:type="dcterms:W3CDTF">2019-09-13T13:38:03Z</dcterms:created>
  <dcterms:modified xsi:type="dcterms:W3CDTF">2019-09-27T18:43:23Z</dcterms:modified>
</cp:coreProperties>
</file>